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72" r:id="rId3"/>
    <p:sldId id="265" r:id="rId4"/>
    <p:sldId id="283" r:id="rId5"/>
    <p:sldId id="329" r:id="rId6"/>
    <p:sldId id="331" r:id="rId7"/>
    <p:sldId id="327" r:id="rId8"/>
    <p:sldId id="328" r:id="rId9"/>
    <p:sldId id="275" r:id="rId10"/>
    <p:sldId id="320" r:id="rId11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3"/>
      <p:bold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Poppins Medium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CA904"/>
    <a:srgbClr val="BD53FF"/>
    <a:srgbClr val="4B00B0"/>
    <a:srgbClr val="FF1B09"/>
    <a:srgbClr val="CE8A02"/>
    <a:srgbClr val="42DEDE"/>
    <a:srgbClr val="58C8C8"/>
    <a:srgbClr val="FF584B"/>
    <a:srgbClr val="FDD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07" autoAdjust="0"/>
  </p:normalViewPr>
  <p:slideViewPr>
    <p:cSldViewPr snapToGrid="0">
      <p:cViewPr varScale="1">
        <p:scale>
          <a:sx n="118" d="100"/>
          <a:sy n="118" d="100"/>
        </p:scale>
        <p:origin x="342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7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App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app.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33" y="1313204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837" y="2168050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525" y="2569743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751" y="1323913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926407" y="944852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888994" y="973328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5DAA-2F4C-4EB9-9180-8440E3A8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67" y="3926026"/>
            <a:ext cx="1624093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262</Words>
  <Application>Microsoft Office PowerPoint</Application>
  <PresentationFormat>Apresentação na tela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Roboto Light</vt:lpstr>
      <vt:lpstr>Berlin Sans FB</vt:lpstr>
      <vt:lpstr>Poppins Medium</vt:lpstr>
      <vt:lpstr>Roboto</vt:lpstr>
      <vt:lpstr>Poppins</vt:lpstr>
      <vt:lpstr>Arial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Arthur</cp:lastModifiedBy>
  <cp:revision>530</cp:revision>
  <dcterms:modified xsi:type="dcterms:W3CDTF">2021-03-01T22:58:14Z</dcterms:modified>
</cp:coreProperties>
</file>